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70" r:id="rId12"/>
    <p:sldId id="271" r:id="rId13"/>
    <p:sldId id="265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66" r:id="rId25"/>
    <p:sldId id="267" r:id="rId26"/>
    <p:sldId id="272" r:id="rId27"/>
    <p:sldId id="273" r:id="rId28"/>
    <p:sldId id="274" r:id="rId29"/>
    <p:sldId id="275" r:id="rId30"/>
    <p:sldId id="276" r:id="rId31"/>
    <p:sldId id="277" r:id="rId32"/>
    <p:sldId id="290" r:id="rId33"/>
    <p:sldId id="295" r:id="rId34"/>
    <p:sldId id="294" r:id="rId35"/>
    <p:sldId id="291" r:id="rId36"/>
    <p:sldId id="292" r:id="rId37"/>
    <p:sldId id="293" r:id="rId38"/>
    <p:sldId id="296" r:id="rId39"/>
    <p:sldId id="297" r:id="rId40"/>
    <p:sldId id="298" r:id="rId41"/>
    <p:sldId id="299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il Batra" userId="4d97008808f91814" providerId="LiveId" clId="{8F35774D-109F-4848-B60A-20FE604A0F43}"/>
    <pc:docChg chg="undo custSel addSld delSld modSld">
      <pc:chgData name="Salil Batra" userId="4d97008808f91814" providerId="LiveId" clId="{8F35774D-109F-4848-B60A-20FE604A0F43}" dt="2022-12-08T03:26:16.254" v="28"/>
      <pc:docMkLst>
        <pc:docMk/>
      </pc:docMkLst>
      <pc:sldChg chg="addSp delSp modSp mod">
        <pc:chgData name="Salil Batra" userId="4d97008808f91814" providerId="LiveId" clId="{8F35774D-109F-4848-B60A-20FE604A0F43}" dt="2022-12-08T03:26:16.254" v="28"/>
        <pc:sldMkLst>
          <pc:docMk/>
          <pc:sldMk cId="0" sldId="279"/>
        </pc:sldMkLst>
        <pc:grpChg chg="del mod">
          <ac:chgData name="Salil Batra" userId="4d97008808f91814" providerId="LiveId" clId="{8F35774D-109F-4848-B60A-20FE604A0F43}" dt="2022-12-08T03:25:50.167" v="9"/>
          <ac:grpSpMkLst>
            <pc:docMk/>
            <pc:sldMk cId="0" sldId="279"/>
            <ac:grpSpMk id="6" creationId="{B6EBA9C7-81CE-B187-B46C-918C1681AB6D}"/>
          </ac:grpSpMkLst>
        </pc:grpChg>
        <pc:grpChg chg="del mod">
          <ac:chgData name="Salil Batra" userId="4d97008808f91814" providerId="LiveId" clId="{8F35774D-109F-4848-B60A-20FE604A0F43}" dt="2022-12-08T03:25:54.468" v="19"/>
          <ac:grpSpMkLst>
            <pc:docMk/>
            <pc:sldMk cId="0" sldId="279"/>
            <ac:grpSpMk id="8" creationId="{5860454E-86AA-2836-1B27-62A97A4EEEE9}"/>
          </ac:grpSpMkLst>
        </pc:grpChg>
        <pc:grpChg chg="mod">
          <ac:chgData name="Salil Batra" userId="4d97008808f91814" providerId="LiveId" clId="{8F35774D-109F-4848-B60A-20FE604A0F43}" dt="2022-12-08T03:25:54.468" v="19"/>
          <ac:grpSpMkLst>
            <pc:docMk/>
            <pc:sldMk cId="0" sldId="279"/>
            <ac:grpSpMk id="18" creationId="{AAA7827B-1754-F693-D983-4E0C595CF9B2}"/>
          </ac:grpSpMkLst>
        </pc:grpChg>
        <pc:grpChg chg="del mod">
          <ac:chgData name="Salil Batra" userId="4d97008808f91814" providerId="LiveId" clId="{8F35774D-109F-4848-B60A-20FE604A0F43}" dt="2022-12-08T03:26:16.254" v="28"/>
          <ac:grpSpMkLst>
            <pc:docMk/>
            <pc:sldMk cId="0" sldId="279"/>
            <ac:grpSpMk id="25" creationId="{8C2B7643-34EC-0B09-72DF-2AC4F7D1E96C}"/>
          </ac:grpSpMkLst>
        </pc:grpChg>
        <pc:grpChg chg="mod">
          <ac:chgData name="Salil Batra" userId="4d97008808f91814" providerId="LiveId" clId="{8F35774D-109F-4848-B60A-20FE604A0F43}" dt="2022-12-08T03:26:16.254" v="28"/>
          <ac:grpSpMkLst>
            <pc:docMk/>
            <pc:sldMk cId="0" sldId="279"/>
            <ac:grpSpMk id="27" creationId="{15433439-6220-BF4C-9045-F21CCEF4C1FC}"/>
          </ac:grpSpMkLst>
        </pc:grpChg>
        <pc:inkChg chg="add del">
          <ac:chgData name="Salil Batra" userId="4d97008808f91814" providerId="LiveId" clId="{8F35774D-109F-4848-B60A-20FE604A0F43}" dt="2022-12-08T03:25:38.346" v="4" actId="9405"/>
          <ac:inkMkLst>
            <pc:docMk/>
            <pc:sldMk cId="0" sldId="279"/>
            <ac:inkMk id="3" creationId="{C3DF6C53-EF19-96AD-5047-FD228F25C4E6}"/>
          </ac:inkMkLst>
        </pc:inkChg>
        <pc:inkChg chg="add mod">
          <ac:chgData name="Salil Batra" userId="4d97008808f91814" providerId="LiveId" clId="{8F35774D-109F-4848-B60A-20FE604A0F43}" dt="2022-12-08T03:25:54.468" v="19"/>
          <ac:inkMkLst>
            <pc:docMk/>
            <pc:sldMk cId="0" sldId="279"/>
            <ac:inkMk id="4" creationId="{747AA2CC-ED3C-A665-8B9B-4FB7A80DF929}"/>
          </ac:inkMkLst>
        </pc:inkChg>
        <pc:inkChg chg="add mod">
          <ac:chgData name="Salil Batra" userId="4d97008808f91814" providerId="LiveId" clId="{8F35774D-109F-4848-B60A-20FE604A0F43}" dt="2022-12-08T03:25:54.468" v="19"/>
          <ac:inkMkLst>
            <pc:docMk/>
            <pc:sldMk cId="0" sldId="279"/>
            <ac:inkMk id="5" creationId="{A1DFE7B0-5DA3-A836-3883-83900EBA4F69}"/>
          </ac:inkMkLst>
        </pc:inkChg>
        <pc:inkChg chg="add mod">
          <ac:chgData name="Salil Batra" userId="4d97008808f91814" providerId="LiveId" clId="{8F35774D-109F-4848-B60A-20FE604A0F43}" dt="2022-12-08T03:25:54.468" v="19"/>
          <ac:inkMkLst>
            <pc:docMk/>
            <pc:sldMk cId="0" sldId="279"/>
            <ac:inkMk id="7" creationId="{F7349B2E-18CA-8B1D-17CA-FE4E53EC1855}"/>
          </ac:inkMkLst>
        </pc:inkChg>
        <pc:inkChg chg="add mod">
          <ac:chgData name="Salil Batra" userId="4d97008808f91814" providerId="LiveId" clId="{8F35774D-109F-4848-B60A-20FE604A0F43}" dt="2022-12-08T03:25:54.468" v="19"/>
          <ac:inkMkLst>
            <pc:docMk/>
            <pc:sldMk cId="0" sldId="279"/>
            <ac:inkMk id="9" creationId="{6CFF8856-D60D-3215-7C88-2F8EE5CBF872}"/>
          </ac:inkMkLst>
        </pc:inkChg>
        <pc:inkChg chg="add mod">
          <ac:chgData name="Salil Batra" userId="4d97008808f91814" providerId="LiveId" clId="{8F35774D-109F-4848-B60A-20FE604A0F43}" dt="2022-12-08T03:25:54.468" v="19"/>
          <ac:inkMkLst>
            <pc:docMk/>
            <pc:sldMk cId="0" sldId="279"/>
            <ac:inkMk id="10" creationId="{6F3B8D9C-ACCE-CA13-C28D-F91C884A5C3D}"/>
          </ac:inkMkLst>
        </pc:inkChg>
        <pc:inkChg chg="add mod">
          <ac:chgData name="Salil Batra" userId="4d97008808f91814" providerId="LiveId" clId="{8F35774D-109F-4848-B60A-20FE604A0F43}" dt="2022-12-08T03:25:54.468" v="19"/>
          <ac:inkMkLst>
            <pc:docMk/>
            <pc:sldMk cId="0" sldId="279"/>
            <ac:inkMk id="11" creationId="{CF0C0CDE-184C-C9C2-A936-471AFF8D4DA0}"/>
          </ac:inkMkLst>
        </pc:inkChg>
        <pc:inkChg chg="add mod">
          <ac:chgData name="Salil Batra" userId="4d97008808f91814" providerId="LiveId" clId="{8F35774D-109F-4848-B60A-20FE604A0F43}" dt="2022-12-08T03:25:54.468" v="19"/>
          <ac:inkMkLst>
            <pc:docMk/>
            <pc:sldMk cId="0" sldId="279"/>
            <ac:inkMk id="12" creationId="{1EB03C16-788B-0B6A-611C-1DB1642FAB50}"/>
          </ac:inkMkLst>
        </pc:inkChg>
        <pc:inkChg chg="add mod">
          <ac:chgData name="Salil Batra" userId="4d97008808f91814" providerId="LiveId" clId="{8F35774D-109F-4848-B60A-20FE604A0F43}" dt="2022-12-08T03:25:54.468" v="19"/>
          <ac:inkMkLst>
            <pc:docMk/>
            <pc:sldMk cId="0" sldId="279"/>
            <ac:inkMk id="13" creationId="{B0588180-664A-D35C-E111-53368BD5C6BF}"/>
          </ac:inkMkLst>
        </pc:inkChg>
        <pc:inkChg chg="add mod">
          <ac:chgData name="Salil Batra" userId="4d97008808f91814" providerId="LiveId" clId="{8F35774D-109F-4848-B60A-20FE604A0F43}" dt="2022-12-08T03:25:54.468" v="19"/>
          <ac:inkMkLst>
            <pc:docMk/>
            <pc:sldMk cId="0" sldId="279"/>
            <ac:inkMk id="14" creationId="{CB862FF8-2EEC-1A44-8CD3-453127DDA950}"/>
          </ac:inkMkLst>
        </pc:inkChg>
        <pc:inkChg chg="add mod">
          <ac:chgData name="Salil Batra" userId="4d97008808f91814" providerId="LiveId" clId="{8F35774D-109F-4848-B60A-20FE604A0F43}" dt="2022-12-08T03:25:54.468" v="19"/>
          <ac:inkMkLst>
            <pc:docMk/>
            <pc:sldMk cId="0" sldId="279"/>
            <ac:inkMk id="15" creationId="{26A3F0E4-FCAC-1F3C-C74B-F43D1A1E225C}"/>
          </ac:inkMkLst>
        </pc:inkChg>
        <pc:inkChg chg="add mod">
          <ac:chgData name="Salil Batra" userId="4d97008808f91814" providerId="LiveId" clId="{8F35774D-109F-4848-B60A-20FE604A0F43}" dt="2022-12-08T03:25:54.468" v="19"/>
          <ac:inkMkLst>
            <pc:docMk/>
            <pc:sldMk cId="0" sldId="279"/>
            <ac:inkMk id="16" creationId="{CF77ADDC-F5F1-C4D9-FA40-C30923D9A97C}"/>
          </ac:inkMkLst>
        </pc:inkChg>
        <pc:inkChg chg="add mod">
          <ac:chgData name="Salil Batra" userId="4d97008808f91814" providerId="LiveId" clId="{8F35774D-109F-4848-B60A-20FE604A0F43}" dt="2022-12-08T03:25:54.468" v="19"/>
          <ac:inkMkLst>
            <pc:docMk/>
            <pc:sldMk cId="0" sldId="279"/>
            <ac:inkMk id="17" creationId="{3B35EC45-775B-2F6D-44F7-3340801AB34E}"/>
          </ac:inkMkLst>
        </pc:inkChg>
        <pc:inkChg chg="add mod">
          <ac:chgData name="Salil Batra" userId="4d97008808f91814" providerId="LiveId" clId="{8F35774D-109F-4848-B60A-20FE604A0F43}" dt="2022-12-08T03:26:16.254" v="28"/>
          <ac:inkMkLst>
            <pc:docMk/>
            <pc:sldMk cId="0" sldId="279"/>
            <ac:inkMk id="19" creationId="{C7B5449E-DB8C-1B88-D28A-4613153BEB45}"/>
          </ac:inkMkLst>
        </pc:inkChg>
        <pc:inkChg chg="add mod">
          <ac:chgData name="Salil Batra" userId="4d97008808f91814" providerId="LiveId" clId="{8F35774D-109F-4848-B60A-20FE604A0F43}" dt="2022-12-08T03:26:16.254" v="28"/>
          <ac:inkMkLst>
            <pc:docMk/>
            <pc:sldMk cId="0" sldId="279"/>
            <ac:inkMk id="20" creationId="{140CEEFB-DAB5-B31E-A1C2-7C8F01AAC2CC}"/>
          </ac:inkMkLst>
        </pc:inkChg>
        <pc:inkChg chg="add mod">
          <ac:chgData name="Salil Batra" userId="4d97008808f91814" providerId="LiveId" clId="{8F35774D-109F-4848-B60A-20FE604A0F43}" dt="2022-12-08T03:26:16.254" v="28"/>
          <ac:inkMkLst>
            <pc:docMk/>
            <pc:sldMk cId="0" sldId="279"/>
            <ac:inkMk id="21" creationId="{69D68B9F-EB4F-98E0-C9CC-E1D0D2BEA03F}"/>
          </ac:inkMkLst>
        </pc:inkChg>
        <pc:inkChg chg="add mod">
          <ac:chgData name="Salil Batra" userId="4d97008808f91814" providerId="LiveId" clId="{8F35774D-109F-4848-B60A-20FE604A0F43}" dt="2022-12-08T03:26:16.254" v="28"/>
          <ac:inkMkLst>
            <pc:docMk/>
            <pc:sldMk cId="0" sldId="279"/>
            <ac:inkMk id="22" creationId="{B52FDB01-7315-0D27-FADD-368BD2EE44A2}"/>
          </ac:inkMkLst>
        </pc:inkChg>
        <pc:inkChg chg="add mod">
          <ac:chgData name="Salil Batra" userId="4d97008808f91814" providerId="LiveId" clId="{8F35774D-109F-4848-B60A-20FE604A0F43}" dt="2022-12-08T03:26:16.254" v="28"/>
          <ac:inkMkLst>
            <pc:docMk/>
            <pc:sldMk cId="0" sldId="279"/>
            <ac:inkMk id="23" creationId="{16362C39-727D-8774-737B-B20E72422938}"/>
          </ac:inkMkLst>
        </pc:inkChg>
        <pc:inkChg chg="add mod">
          <ac:chgData name="Salil Batra" userId="4d97008808f91814" providerId="LiveId" clId="{8F35774D-109F-4848-B60A-20FE604A0F43}" dt="2022-12-08T03:26:16.254" v="28"/>
          <ac:inkMkLst>
            <pc:docMk/>
            <pc:sldMk cId="0" sldId="279"/>
            <ac:inkMk id="24" creationId="{0D3F4165-14C6-1848-F55F-A74E9E7C6DCC}"/>
          </ac:inkMkLst>
        </pc:inkChg>
        <pc:inkChg chg="add mod">
          <ac:chgData name="Salil Batra" userId="4d97008808f91814" providerId="LiveId" clId="{8F35774D-109F-4848-B60A-20FE604A0F43}" dt="2022-12-08T03:26:16.254" v="28"/>
          <ac:inkMkLst>
            <pc:docMk/>
            <pc:sldMk cId="0" sldId="279"/>
            <ac:inkMk id="26" creationId="{6EA4F8D9-8186-D205-DAF6-A7CE335785B2}"/>
          </ac:inkMkLst>
        </pc:inkChg>
      </pc:sldChg>
      <pc:sldChg chg="add del">
        <pc:chgData name="Salil Batra" userId="4d97008808f91814" providerId="LiveId" clId="{8F35774D-109F-4848-B60A-20FE604A0F43}" dt="2022-12-08T03:24:21.586" v="1" actId="47"/>
        <pc:sldMkLst>
          <pc:docMk/>
          <pc:sldMk cId="0" sldId="287"/>
        </pc:sldMkLst>
      </pc:sldChg>
      <pc:sldChg chg="del">
        <pc:chgData name="Salil Batra" userId="4d97008808f91814" providerId="LiveId" clId="{8F35774D-109F-4848-B60A-20FE604A0F43}" dt="2022-12-08T03:24:27.037" v="2" actId="47"/>
        <pc:sldMkLst>
          <pc:docMk/>
          <pc:sldMk cId="0" sldId="28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3:25:40.4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3:25:52.81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 88 24575,'0'-5'0,"0"-5"0,0-6 0</inkml:trace>
  <inkml:trace contextRef="#ctx0" brushRef="#br0" timeOffset="1">5 11 24575,'0'-5'0,"-4"-1"0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3:25:53.16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67 1 24575,'-4'0'0</inkml:trace>
  <inkml:trace contextRef="#ctx0" brushRef="#br0" timeOffset="1">15 1 24575,'0'0'-8191</inkml:trace>
  <inkml:trace contextRef="#ctx0" brushRef="#br0" timeOffset="2">15 1 24575,'-5'0'0,"-5"0"0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3:25:53.4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 11 24575,'0'-5'0,"-4"-1"0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3:26:05.1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3:26:07.4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24575,'0'5'0,"0"5"0,0 6 0,0 4 0,0 3 0,0 3 0,0 1 0,0-5-8191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3:26:08.4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24575,'0'5'0,"0"5"0,0 6 0,0 4 0,0-1-8191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3:26:10.4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261 1 24575,'-23'-1'0,"1"1"0,-1 2 0,1 0 0,0 1 0,-27 8 0,43-10 0,1 2 0,-1-1 0,1 0 0,0 1 0,-1 0 0,1 0 0,1 1 0,-1-1 0,0 1 0,1 0 0,0 0 0,0 1 0,0-1 0,0 1 0,1 0 0,0 0 0,0 0 0,0 0 0,1 0 0,-1 1 0,1-1 0,1 1 0,-1 0 0,1 0 0,-1 6 0,1-6 0,0-1 0,1 1 0,0 0 0,0-1 0,0 1 0,1 0 0,0-1 0,0 1 0,0-1 0,0 1 0,1-1 0,0 0 0,1 0 0,3 7 0,-1-5 0,0 0 0,0 0 0,1 0 0,0-1 0,1 0 0,0 0 0,0 0 0,12 7 0,-7-6 0,0 0 0,0 0 0,1-2 0,0 1 0,0-1 0,0-1 0,1-1 0,18 3 0,-23-5 0,0 0 0,0-1 0,0 0 0,0-1 0,0 0 0,0 0 0,0-1 0,0 0 0,-1-1 0,1 0 0,-1 0 0,1-1 0,-1 0 0,7-5 0,-4 2-227,0 0-1,1 0 1,-1 1-1,1 1 1,16-6-1,-7 7-6598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3:26:11.7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24575,'0'4'0,"0"6"0,0 6 0,0 4 0,0 4 0,0 1 0,0 2 0,0 0 0,0-4-8191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3:26:13.1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24575,'0'4'0,"0"6"0,0 6 0,0 4 0,0 4 0,0 1 0,0-2-8191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3:26:15.2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24575,'0'5'0,"0"6"0,0 5 0,0 4 0,0 3 0,0 3 0,0-4-8191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3:25:41.74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3:25:49.21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54 41 24575,'0'-4'0,"0"-6"0,-4-2 0,-6 2 0,-2 7 0,-2 4 0,1-3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3:25:50.3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3:25:51.04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24575,'4'0'0,"6"0"0,6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3:25:51.43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11 24575,'4'-4'0,"7"-2"0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3:25:51.8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24575,'4'0'0,"6"0"0,6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3:25:52.1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24575,'5'0'0,"5"0"0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3:25:52.4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30 24575,'5'0'0</inkml:trace>
  <inkml:trace contextRef="#ctx0" brushRef="#br0" timeOffset="1">26 5 24575,'0'-5'0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6960D-CBE6-492C-8B10-E3676CA29AAC}" type="datetimeFigureOut">
              <a:rPr lang="en-IN" smtClean="0"/>
              <a:pPr/>
              <a:t>08-12-2022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C8CA6-800D-4A5A-B560-6491B1F8359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6960D-CBE6-492C-8B10-E3676CA29AAC}" type="datetimeFigureOut">
              <a:rPr lang="en-IN" smtClean="0"/>
              <a:pPr/>
              <a:t>08-12-2022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C8CA6-800D-4A5A-B560-6491B1F8359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6960D-CBE6-492C-8B10-E3676CA29AAC}" type="datetimeFigureOut">
              <a:rPr lang="en-IN" smtClean="0"/>
              <a:pPr/>
              <a:t>08-12-2022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C8CA6-800D-4A5A-B560-6491B1F8359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6960D-CBE6-492C-8B10-E3676CA29AAC}" type="datetimeFigureOut">
              <a:rPr lang="en-IN" smtClean="0"/>
              <a:pPr/>
              <a:t>08-12-2022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C8CA6-800D-4A5A-B560-6491B1F8359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6960D-CBE6-492C-8B10-E3676CA29AAC}" type="datetimeFigureOut">
              <a:rPr lang="en-IN" smtClean="0"/>
              <a:pPr/>
              <a:t>08-12-2022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C8CA6-800D-4A5A-B560-6491B1F8359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6960D-CBE6-492C-8B10-E3676CA29AAC}" type="datetimeFigureOut">
              <a:rPr lang="en-IN" smtClean="0"/>
              <a:pPr/>
              <a:t>08-12-2022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C8CA6-800D-4A5A-B560-6491B1F8359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6960D-CBE6-492C-8B10-E3676CA29AAC}" type="datetimeFigureOut">
              <a:rPr lang="en-IN" smtClean="0"/>
              <a:pPr/>
              <a:t>08-12-2022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C8CA6-800D-4A5A-B560-6491B1F8359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6960D-CBE6-492C-8B10-E3676CA29AAC}" type="datetimeFigureOut">
              <a:rPr lang="en-IN" smtClean="0"/>
              <a:pPr/>
              <a:t>08-12-2022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C8CA6-800D-4A5A-B560-6491B1F8359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6960D-CBE6-492C-8B10-E3676CA29AAC}" type="datetimeFigureOut">
              <a:rPr lang="en-IN" smtClean="0"/>
              <a:pPr/>
              <a:t>08-12-2022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C8CA6-800D-4A5A-B560-6491B1F8359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6960D-CBE6-492C-8B10-E3676CA29AAC}" type="datetimeFigureOut">
              <a:rPr lang="en-IN" smtClean="0"/>
              <a:pPr/>
              <a:t>08-12-2022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C8CA6-800D-4A5A-B560-6491B1F8359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6960D-CBE6-492C-8B10-E3676CA29AAC}" type="datetimeFigureOut">
              <a:rPr lang="en-IN" smtClean="0"/>
              <a:pPr/>
              <a:t>08-12-2022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C8CA6-800D-4A5A-B560-6491B1F8359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6960D-CBE6-492C-8B10-E3676CA29AAC}" type="datetimeFigureOut">
              <a:rPr lang="en-IN" smtClean="0"/>
              <a:pPr/>
              <a:t>08-12-2022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C8CA6-800D-4A5A-B560-6491B1F83593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" Type="http://schemas.openxmlformats.org/officeDocument/2006/relationships/customXml" Target="../ink/ink1.xml"/><Relationship Id="rId21" Type="http://schemas.openxmlformats.org/officeDocument/2006/relationships/image" Target="../media/image22.png"/><Relationship Id="rId34" Type="http://schemas.openxmlformats.org/officeDocument/2006/relationships/customXml" Target="../ink/ink18.xml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17" Type="http://schemas.openxmlformats.org/officeDocument/2006/relationships/image" Target="../media/image20.png"/><Relationship Id="rId25" Type="http://schemas.openxmlformats.org/officeDocument/2006/relationships/image" Target="../media/image24.png"/><Relationship Id="rId33" Type="http://schemas.openxmlformats.org/officeDocument/2006/relationships/image" Target="../media/image28.png"/><Relationship Id="rId2" Type="http://schemas.openxmlformats.org/officeDocument/2006/relationships/image" Target="../media/image14.png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24" Type="http://schemas.openxmlformats.org/officeDocument/2006/relationships/customXml" Target="../ink/ink13.xml"/><Relationship Id="rId32" Type="http://schemas.openxmlformats.org/officeDocument/2006/relationships/customXml" Target="../ink/ink17.xml"/><Relationship Id="rId5" Type="http://schemas.openxmlformats.org/officeDocument/2006/relationships/customXml" Target="../ink/ink2.xml"/><Relationship Id="rId15" Type="http://schemas.openxmlformats.org/officeDocument/2006/relationships/image" Target="../media/image19.png"/><Relationship Id="rId23" Type="http://schemas.openxmlformats.org/officeDocument/2006/relationships/image" Target="../media/image23.png"/><Relationship Id="rId28" Type="http://schemas.openxmlformats.org/officeDocument/2006/relationships/customXml" Target="../ink/ink15.xml"/><Relationship Id="rId36" Type="http://schemas.openxmlformats.org/officeDocument/2006/relationships/customXml" Target="../ink/ink19.xml"/><Relationship Id="rId10" Type="http://schemas.openxmlformats.org/officeDocument/2006/relationships/image" Target="../media/image17.png"/><Relationship Id="rId19" Type="http://schemas.openxmlformats.org/officeDocument/2006/relationships/image" Target="../media/image21.png"/><Relationship Id="rId31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customXml" Target="../ink/ink5.xml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25.png"/><Relationship Id="rId30" Type="http://schemas.openxmlformats.org/officeDocument/2006/relationships/customXml" Target="../ink/ink16.xml"/><Relationship Id="rId35" Type="http://schemas.openxmlformats.org/officeDocument/2006/relationships/image" Target="../media/image29.png"/><Relationship Id="rId8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Regular Expression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/>
          <a:lstStyle/>
          <a:p>
            <a:pPr algn="just"/>
            <a:r>
              <a:rPr lang="en-IN" dirty="0"/>
              <a:t>About meta characters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t="20297" r="51025" b="10797"/>
          <a:stretch>
            <a:fillRect/>
          </a:stretch>
        </p:blipFill>
        <p:spPr bwMode="auto">
          <a:xfrm>
            <a:off x="0" y="1412776"/>
            <a:ext cx="914400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/>
          <a:lstStyle/>
          <a:p>
            <a:pPr algn="just"/>
            <a:r>
              <a:rPr lang="en-IN" dirty="0"/>
              <a:t>Find the Correct Solution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50635" t="22266" r="12838" b="47219"/>
          <a:stretch>
            <a:fillRect/>
          </a:stretch>
        </p:blipFill>
        <p:spPr bwMode="auto">
          <a:xfrm>
            <a:off x="467544" y="1340768"/>
            <a:ext cx="8352928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/>
          <a:lstStyle/>
          <a:p>
            <a:pPr algn="just"/>
            <a:r>
              <a:rPr lang="en-IN" dirty="0"/>
              <a:t>Find the Correct Solution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50082" t="21282" r="1770" b="15719"/>
          <a:stretch>
            <a:fillRect/>
          </a:stretch>
        </p:blipFill>
        <p:spPr bwMode="auto">
          <a:xfrm>
            <a:off x="179512" y="1196752"/>
            <a:ext cx="896448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/>
          <a:lstStyle/>
          <a:p>
            <a:pPr algn="just"/>
            <a:r>
              <a:rPr lang="en-IN" dirty="0"/>
              <a:t>List of Pattern Object Methods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t="22266" r="50472" b="13751"/>
          <a:stretch>
            <a:fillRect/>
          </a:stretch>
        </p:blipFill>
        <p:spPr bwMode="auto">
          <a:xfrm>
            <a:off x="0" y="1628800"/>
            <a:ext cx="914400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/>
          <a:lstStyle/>
          <a:p>
            <a:pPr algn="just"/>
            <a:r>
              <a:rPr lang="en-IN" dirty="0"/>
              <a:t>A set of characters []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25649" t="11610" r="9046" b="60828"/>
          <a:stretch>
            <a:fillRect/>
          </a:stretch>
        </p:blipFill>
        <p:spPr bwMode="auto">
          <a:xfrm>
            <a:off x="323528" y="1988840"/>
            <a:ext cx="849694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AA7827B-1754-F693-D983-4E0C595CF9B2}"/>
              </a:ext>
            </a:extLst>
          </p:cNvPr>
          <p:cNvGrpSpPr/>
          <p:nvPr/>
        </p:nvGrpSpPr>
        <p:grpSpPr>
          <a:xfrm>
            <a:off x="1463782" y="3093833"/>
            <a:ext cx="402480" cy="106560"/>
            <a:chOff x="1463782" y="3093833"/>
            <a:chExt cx="402480" cy="10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47AA2CC-ED3C-A665-8B9B-4FB7A80DF929}"/>
                    </a:ext>
                  </a:extLst>
                </p14:cNvPr>
                <p14:cNvContentPartPr/>
                <p14:nvPr/>
              </p14:nvContentPartPr>
              <p14:xfrm>
                <a:off x="1641982" y="3116153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47AA2CC-ED3C-A665-8B9B-4FB7A80DF9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78982" y="305315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1DFE7B0-5DA3-A836-3883-83900EBA4F69}"/>
                    </a:ext>
                  </a:extLst>
                </p14:cNvPr>
                <p14:cNvContentPartPr/>
                <p14:nvPr/>
              </p14:nvContentPartPr>
              <p14:xfrm>
                <a:off x="1669702" y="3200033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1DFE7B0-5DA3-A836-3883-83900EBA4F6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06702" y="313703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7349B2E-18CA-8B1D-17CA-FE4E53EC1855}"/>
                    </a:ext>
                  </a:extLst>
                </p14:cNvPr>
                <p14:cNvContentPartPr/>
                <p14:nvPr/>
              </p14:nvContentPartPr>
              <p14:xfrm>
                <a:off x="1463782" y="3101393"/>
                <a:ext cx="19800" cy="14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7349B2E-18CA-8B1D-17CA-FE4E53EC185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1142" y="3038753"/>
                  <a:ext cx="145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FF8856-D60D-3215-7C88-2F8EE5CBF872}"/>
                    </a:ext>
                  </a:extLst>
                </p14:cNvPr>
                <p14:cNvContentPartPr/>
                <p14:nvPr/>
              </p14:nvContentPartPr>
              <p14:xfrm>
                <a:off x="1511302" y="3171953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FF8856-D60D-3215-7C88-2F8EE5CBF87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48662" y="310931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3B8D9C-ACCE-CA13-C28D-F91C884A5C3D}"/>
                    </a:ext>
                  </a:extLst>
                </p14:cNvPr>
                <p14:cNvContentPartPr/>
                <p14:nvPr/>
              </p14:nvContentPartPr>
              <p14:xfrm>
                <a:off x="1623262" y="3200033"/>
                <a:ext cx="111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3B8D9C-ACCE-CA13-C28D-F91C884A5C3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60622" y="3137033"/>
                  <a:ext cx="136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F0C0CDE-184C-C9C2-A936-471AFF8D4DA0}"/>
                    </a:ext>
                  </a:extLst>
                </p14:cNvPr>
                <p14:cNvContentPartPr/>
                <p14:nvPr/>
              </p14:nvContentPartPr>
              <p14:xfrm>
                <a:off x="1688422" y="3196073"/>
                <a:ext cx="5760" cy="3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F0C0CDE-184C-C9C2-A936-471AFF8D4DA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25782" y="3133433"/>
                  <a:ext cx="131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EB03C16-788B-0B6A-611C-1DB1642FAB50}"/>
                    </a:ext>
                  </a:extLst>
                </p14:cNvPr>
                <p14:cNvContentPartPr/>
                <p14:nvPr/>
              </p14:nvContentPartPr>
              <p14:xfrm>
                <a:off x="1735222" y="3190673"/>
                <a:ext cx="111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EB03C16-788B-0B6A-611C-1DB1642FAB5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72582" y="3127673"/>
                  <a:ext cx="136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0588180-664A-D35C-E111-53368BD5C6BF}"/>
                    </a:ext>
                  </a:extLst>
                </p14:cNvPr>
                <p14:cNvContentPartPr/>
                <p14:nvPr/>
              </p14:nvContentPartPr>
              <p14:xfrm>
                <a:off x="1791382" y="3190673"/>
                <a:ext cx="57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0588180-664A-D35C-E111-53368BD5C6B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28382" y="3127673"/>
                  <a:ext cx="131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B862FF8-2EEC-1A44-8CD3-453127DDA950}"/>
                    </a:ext>
                  </a:extLst>
                </p14:cNvPr>
                <p14:cNvContentPartPr/>
                <p14:nvPr/>
              </p14:nvContentPartPr>
              <p14:xfrm>
                <a:off x="1856542" y="3179873"/>
                <a:ext cx="9720" cy="11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B862FF8-2EEC-1A44-8CD3-453127DDA9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93542" y="3116873"/>
                  <a:ext cx="135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6A3F0E4-FCAC-1F3C-C74B-F43D1A1E225C}"/>
                    </a:ext>
                  </a:extLst>
                </p14:cNvPr>
                <p14:cNvContentPartPr/>
                <p14:nvPr/>
              </p14:nvContentPartPr>
              <p14:xfrm>
                <a:off x="1864102" y="3103193"/>
                <a:ext cx="1800" cy="31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6A3F0E4-FCAC-1F3C-C74B-F43D1A1E225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01462" y="3040193"/>
                  <a:ext cx="127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F77ADDC-F5F1-C4D9-FA40-C30923D9A97C}"/>
                    </a:ext>
                  </a:extLst>
                </p14:cNvPr>
                <p14:cNvContentPartPr/>
                <p14:nvPr/>
              </p14:nvContentPartPr>
              <p14:xfrm>
                <a:off x="1832422" y="3097433"/>
                <a:ext cx="2448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F77ADDC-F5F1-C4D9-FA40-C30923D9A97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69422" y="3034793"/>
                  <a:ext cx="150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B35EC45-775B-2F6D-44F7-3340801AB34E}"/>
                    </a:ext>
                  </a:extLst>
                </p14:cNvPr>
                <p14:cNvContentPartPr/>
                <p14:nvPr/>
              </p14:nvContentPartPr>
              <p14:xfrm>
                <a:off x="1789582" y="3093833"/>
                <a:ext cx="2160" cy="4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B35EC45-775B-2F6D-44F7-3340801AB34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6942" y="3030833"/>
                  <a:ext cx="12780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433439-6220-BF4C-9045-F21CCEF4C1FC}"/>
              </a:ext>
            </a:extLst>
          </p:cNvPr>
          <p:cNvGrpSpPr/>
          <p:nvPr/>
        </p:nvGrpSpPr>
        <p:grpSpPr>
          <a:xfrm>
            <a:off x="2098822" y="2994833"/>
            <a:ext cx="486000" cy="225360"/>
            <a:chOff x="2098822" y="2994833"/>
            <a:chExt cx="486000" cy="22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7B5449E-DB8C-1B88-D28A-4613153BEB45}"/>
                    </a:ext>
                  </a:extLst>
                </p14:cNvPr>
                <p14:cNvContentPartPr/>
                <p14:nvPr/>
              </p14:nvContentPartPr>
              <p14:xfrm>
                <a:off x="2108182" y="3069353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7B5449E-DB8C-1B88-D28A-4613153BEB4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03862" y="306503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40CEEFB-DAB5-B31E-A1C2-7C8F01AAC2CC}"/>
                    </a:ext>
                  </a:extLst>
                </p14:cNvPr>
                <p14:cNvContentPartPr/>
                <p14:nvPr/>
              </p14:nvContentPartPr>
              <p14:xfrm>
                <a:off x="2098822" y="3041633"/>
                <a:ext cx="360" cy="54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40CEEFB-DAB5-B31E-A1C2-7C8F01AAC2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94502" y="3037313"/>
                  <a:ext cx="9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9D68B9F-EB4F-98E0-C9CC-E1D0D2BEA03F}"/>
                    </a:ext>
                  </a:extLst>
                </p14:cNvPr>
                <p14:cNvContentPartPr/>
                <p14:nvPr/>
              </p14:nvContentPartPr>
              <p14:xfrm>
                <a:off x="2164342" y="3041633"/>
                <a:ext cx="360" cy="25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9D68B9F-EB4F-98E0-C9CC-E1D0D2BEA0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60022" y="3037313"/>
                  <a:ext cx="9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52FDB01-7315-0D27-FADD-368BD2EE44A2}"/>
                    </a:ext>
                  </a:extLst>
                </p14:cNvPr>
                <p14:cNvContentPartPr/>
                <p14:nvPr/>
              </p14:nvContentPartPr>
              <p14:xfrm>
                <a:off x="2275942" y="3097433"/>
                <a:ext cx="167040" cy="122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52FDB01-7315-0D27-FADD-368BD2EE44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71622" y="3093113"/>
                  <a:ext cx="175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6362C39-727D-8774-737B-B20E72422938}"/>
                    </a:ext>
                  </a:extLst>
                </p14:cNvPr>
                <p14:cNvContentPartPr/>
                <p14:nvPr/>
              </p14:nvContentPartPr>
              <p14:xfrm>
                <a:off x="2528302" y="2994833"/>
                <a:ext cx="360" cy="63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6362C39-727D-8774-737B-B20E7242293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23982" y="2990513"/>
                  <a:ext cx="9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D3F4165-14C6-1848-F55F-A74E9E7C6DCC}"/>
                    </a:ext>
                  </a:extLst>
                </p14:cNvPr>
                <p14:cNvContentPartPr/>
                <p14:nvPr/>
              </p14:nvContentPartPr>
              <p14:xfrm>
                <a:off x="2584462" y="2994833"/>
                <a:ext cx="360" cy="44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D3F4165-14C6-1848-F55F-A74E9E7C6DC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80142" y="2990513"/>
                  <a:ext cx="9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EA4F8D9-8186-D205-DAF6-A7CE335785B2}"/>
                    </a:ext>
                  </a:extLst>
                </p14:cNvPr>
                <p14:cNvContentPartPr/>
                <p14:nvPr/>
              </p14:nvContentPartPr>
              <p14:xfrm>
                <a:off x="2164342" y="3031913"/>
                <a:ext cx="360" cy="44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EA4F8D9-8186-D205-DAF6-A7CE335785B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60022" y="3027593"/>
                  <a:ext cx="9000" cy="53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/>
          <a:lstStyle/>
          <a:p>
            <a:pPr algn="just"/>
            <a:r>
              <a:rPr lang="en-IN" dirty="0"/>
              <a:t>Find all digits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4624" t="11438" r="33869" b="51156"/>
          <a:stretch>
            <a:fillRect/>
          </a:stretch>
        </p:blipFill>
        <p:spPr bwMode="auto">
          <a:xfrm>
            <a:off x="611560" y="1340768"/>
            <a:ext cx="5400600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>
            <a:noAutofit/>
          </a:bodyPr>
          <a:lstStyle/>
          <a:p>
            <a:pPr algn="just"/>
            <a:r>
              <a:rPr lang="en-IN" sz="3600" dirty="0"/>
              <a:t>Search any character (except newline character)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4070" t="11438" r="9518" b="47219"/>
          <a:stretch>
            <a:fillRect/>
          </a:stretch>
        </p:blipFill>
        <p:spPr bwMode="auto">
          <a:xfrm>
            <a:off x="503040" y="1484784"/>
            <a:ext cx="8640960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>
            <a:noAutofit/>
          </a:bodyPr>
          <a:lstStyle/>
          <a:p>
            <a:pPr algn="just"/>
            <a:r>
              <a:rPr lang="en-IN" sz="3600" dirty="0"/>
              <a:t>Starts with meta character (^)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5177" t="11438" r="20586" b="38360"/>
          <a:stretch>
            <a:fillRect/>
          </a:stretch>
        </p:blipFill>
        <p:spPr bwMode="auto">
          <a:xfrm>
            <a:off x="611560" y="1124744"/>
            <a:ext cx="7056784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>
            <a:noAutofit/>
          </a:bodyPr>
          <a:lstStyle/>
          <a:p>
            <a:pPr algn="just"/>
            <a:r>
              <a:rPr lang="en-IN" sz="3600" dirty="0"/>
              <a:t>Ends with meta character ($)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6284" t="11438" r="21693" b="38360"/>
          <a:stretch>
            <a:fillRect/>
          </a:stretch>
        </p:blipFill>
        <p:spPr bwMode="auto">
          <a:xfrm>
            <a:off x="611560" y="1268760"/>
            <a:ext cx="6768752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>
            <a:noAutofit/>
          </a:bodyPr>
          <a:lstStyle/>
          <a:p>
            <a:pPr algn="just"/>
            <a:r>
              <a:rPr lang="en-IN" sz="3600" dirty="0"/>
              <a:t>Zero or more occurrences (*)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24624" t="11438" r="7304" b="48203"/>
          <a:stretch>
            <a:fillRect/>
          </a:stretch>
        </p:blipFill>
        <p:spPr bwMode="auto">
          <a:xfrm>
            <a:off x="287016" y="1268760"/>
            <a:ext cx="8856984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/>
          <a:lstStyle/>
          <a:p>
            <a:pPr algn="just"/>
            <a:r>
              <a:rPr lang="en-IN" dirty="0"/>
              <a:t>What is Regular Expression?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11438" r="50472" b="10797"/>
          <a:stretch>
            <a:fillRect/>
          </a:stretch>
        </p:blipFill>
        <p:spPr bwMode="auto">
          <a:xfrm>
            <a:off x="0" y="1169368"/>
            <a:ext cx="9144000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>
            <a:noAutofit/>
          </a:bodyPr>
          <a:lstStyle/>
          <a:p>
            <a:pPr algn="just"/>
            <a:r>
              <a:rPr lang="en-IN" sz="3600" dirty="0"/>
              <a:t>One or more occurrences (*)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25177" t="11438" r="6750" b="43281"/>
          <a:stretch>
            <a:fillRect/>
          </a:stretch>
        </p:blipFill>
        <p:spPr bwMode="auto">
          <a:xfrm>
            <a:off x="287016" y="1268760"/>
            <a:ext cx="8856984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>
            <a:noAutofit/>
          </a:bodyPr>
          <a:lstStyle/>
          <a:p>
            <a:pPr algn="just"/>
            <a:r>
              <a:rPr lang="en-IN" sz="3600" dirty="0"/>
              <a:t>Zero or one occurrences (?)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26284" t="11438" r="6750" b="43281"/>
          <a:stretch>
            <a:fillRect/>
          </a:stretch>
        </p:blipFill>
        <p:spPr bwMode="auto">
          <a:xfrm>
            <a:off x="431032" y="1196752"/>
            <a:ext cx="8712968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>
            <a:noAutofit/>
          </a:bodyPr>
          <a:lstStyle/>
          <a:p>
            <a:pPr algn="just"/>
            <a:r>
              <a:rPr lang="en-IN" sz="3600" dirty="0"/>
              <a:t>Exactly Specified number of characters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25731" t="11438" r="12838" b="43281"/>
          <a:stretch>
            <a:fillRect/>
          </a:stretch>
        </p:blipFill>
        <p:spPr bwMode="auto">
          <a:xfrm>
            <a:off x="683568" y="1196752"/>
            <a:ext cx="7992888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>
            <a:noAutofit/>
          </a:bodyPr>
          <a:lstStyle/>
          <a:p>
            <a:pPr algn="just"/>
            <a:r>
              <a:rPr lang="en-IN" sz="3600" dirty="0"/>
              <a:t>Either or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25177" t="11438" r="8964" b="33438"/>
          <a:stretch>
            <a:fillRect/>
          </a:stretch>
        </p:blipFill>
        <p:spPr bwMode="auto">
          <a:xfrm>
            <a:off x="575048" y="1124744"/>
            <a:ext cx="8568952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/>
          <a:lstStyle/>
          <a:p>
            <a:pPr algn="just"/>
            <a:r>
              <a:rPr lang="en-IN" dirty="0"/>
              <a:t>Find the Correct Solution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50635" t="22266" r="5090" b="30485"/>
          <a:stretch>
            <a:fillRect/>
          </a:stretch>
        </p:blipFill>
        <p:spPr bwMode="auto">
          <a:xfrm>
            <a:off x="179512" y="1340768"/>
            <a:ext cx="8676456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/>
          <a:lstStyle/>
          <a:p>
            <a:pPr algn="just"/>
            <a:r>
              <a:rPr lang="en-IN" dirty="0"/>
              <a:t>Find the Correct Solution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50082" t="21282" r="1770" b="10797"/>
          <a:stretch>
            <a:fillRect/>
          </a:stretch>
        </p:blipFill>
        <p:spPr bwMode="auto">
          <a:xfrm>
            <a:off x="0" y="1268760"/>
            <a:ext cx="8964488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/>
          <a:lstStyle/>
          <a:p>
            <a:pPr algn="just"/>
            <a:r>
              <a:rPr lang="en-IN" dirty="0"/>
              <a:t>Solve This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40768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dirty="0">
                <a:latin typeface="Aharoni" pitchFamily="2" charset="-79"/>
                <a:cs typeface="Aharoni" pitchFamily="2" charset="-79"/>
              </a:rPr>
              <a:t>Follow the given instructions and write the</a:t>
            </a:r>
          </a:p>
          <a:p>
            <a:pPr algn="just">
              <a:buFont typeface="Wingdings" pitchFamily="2" charset="2"/>
              <a:buChar char="q"/>
            </a:pPr>
            <a:r>
              <a:rPr lang="en-IN" sz="2400" dirty="0">
                <a:latin typeface="Aharoni" pitchFamily="2" charset="-79"/>
                <a:cs typeface="Aharoni" pitchFamily="2" charset="-79"/>
              </a:rPr>
              <a:t>define a string </a:t>
            </a:r>
            <a:r>
              <a:rPr lang="en-IN" sz="2400" dirty="0" err="1">
                <a:latin typeface="Aharoni" pitchFamily="2" charset="-79"/>
                <a:cs typeface="Aharoni" pitchFamily="2" charset="-79"/>
              </a:rPr>
              <a:t>mystring</a:t>
            </a:r>
            <a:endParaRPr lang="en-IN" sz="2400" dirty="0">
              <a:latin typeface="Aharoni" pitchFamily="2" charset="-79"/>
              <a:cs typeface="Aharoni" pitchFamily="2" charset="-79"/>
            </a:endParaRPr>
          </a:p>
          <a:p>
            <a:pPr algn="just">
              <a:buFont typeface="Wingdings" pitchFamily="2" charset="2"/>
              <a:buChar char="q"/>
            </a:pPr>
            <a:r>
              <a:rPr lang="en-IN" sz="2400" dirty="0">
                <a:latin typeface="Aharoni" pitchFamily="2" charset="-79"/>
                <a:cs typeface="Aharoni" pitchFamily="2" charset="-79"/>
              </a:rPr>
              <a:t>using string pattern expressions, print the following</a:t>
            </a:r>
          </a:p>
          <a:p>
            <a:pPr lvl="1" algn="just">
              <a:buFont typeface="Wingdings" pitchFamily="2" charset="2"/>
              <a:buChar char="§"/>
            </a:pPr>
            <a:r>
              <a:rPr lang="en-IN" sz="2400" dirty="0">
                <a:latin typeface="Aharoni" pitchFamily="2" charset="-79"/>
                <a:cs typeface="Aharoni" pitchFamily="2" charset="-79"/>
              </a:rPr>
              <a:t> print word </a:t>
            </a:r>
            <a:r>
              <a:rPr lang="en-IN" sz="2400" b="1" dirty="0">
                <a:latin typeface="Aharoni" pitchFamily="2" charset="-79"/>
                <a:cs typeface="Aharoni" pitchFamily="2" charset="-79"/>
              </a:rPr>
              <a:t>Hello</a:t>
            </a:r>
            <a:r>
              <a:rPr lang="en-IN" sz="2400" dirty="0">
                <a:latin typeface="Aharoni" pitchFamily="2" charset="-79"/>
                <a:cs typeface="Aharoni" pitchFamily="2" charset="-79"/>
              </a:rPr>
              <a:t> that occurs in the defined string.</a:t>
            </a:r>
          </a:p>
          <a:p>
            <a:pPr lvl="1" algn="just">
              <a:buFont typeface="Wingdings" pitchFamily="2" charset="2"/>
              <a:buChar char="§"/>
            </a:pPr>
            <a:r>
              <a:rPr lang="en-IN" sz="2400" dirty="0">
                <a:latin typeface="Aharoni" pitchFamily="2" charset="-79"/>
                <a:cs typeface="Aharoni" pitchFamily="2" charset="-79"/>
              </a:rPr>
              <a:t> print any </a:t>
            </a:r>
            <a:r>
              <a:rPr lang="en-IN" sz="2400" b="1" dirty="0">
                <a:latin typeface="Aharoni" pitchFamily="2" charset="-79"/>
                <a:cs typeface="Aharoni" pitchFamily="2" charset="-79"/>
              </a:rPr>
              <a:t>numbers</a:t>
            </a:r>
            <a:r>
              <a:rPr lang="en-IN" sz="2400" dirty="0">
                <a:latin typeface="Aharoni" pitchFamily="2" charset="-79"/>
                <a:cs typeface="Aharoni" pitchFamily="2" charset="-79"/>
              </a:rPr>
              <a:t> that occurs in the string</a:t>
            </a:r>
          </a:p>
          <a:p>
            <a:pPr lvl="1" algn="just">
              <a:buFont typeface="Wingdings" pitchFamily="2" charset="2"/>
              <a:buChar char="§"/>
            </a:pPr>
            <a:r>
              <a:rPr lang="en-IN" sz="2400" dirty="0">
                <a:latin typeface="Aharoni" pitchFamily="2" charset="-79"/>
                <a:cs typeface="Aharoni" pitchFamily="2" charset="-79"/>
              </a:rPr>
              <a:t> print all the </a:t>
            </a:r>
            <a:r>
              <a:rPr lang="en-IN" sz="2400" b="1" dirty="0">
                <a:latin typeface="Aharoni" pitchFamily="2" charset="-79"/>
                <a:cs typeface="Aharoni" pitchFamily="2" charset="-79"/>
              </a:rPr>
              <a:t>a, b, c</a:t>
            </a:r>
            <a:r>
              <a:rPr lang="en-IN" sz="2400" dirty="0">
                <a:latin typeface="Aharoni" pitchFamily="2" charset="-79"/>
                <a:cs typeface="Aharoni" pitchFamily="2" charset="-79"/>
              </a:rPr>
              <a:t> that occurs in the string.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l="1851" t="41141" r="60515" b="45078"/>
          <a:stretch>
            <a:fillRect/>
          </a:stretch>
        </p:blipFill>
        <p:spPr bwMode="auto">
          <a:xfrm>
            <a:off x="395536" y="4149080"/>
            <a:ext cx="741682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/>
          <a:lstStyle/>
          <a:p>
            <a:pPr algn="just"/>
            <a:r>
              <a:rPr lang="en-IN" dirty="0"/>
              <a:t>Solution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7467" t="11438" r="11731" b="60016"/>
          <a:stretch>
            <a:fillRect/>
          </a:stretch>
        </p:blipFill>
        <p:spPr bwMode="auto">
          <a:xfrm>
            <a:off x="0" y="1340768"/>
            <a:ext cx="10513168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/>
          <a:lstStyle/>
          <a:p>
            <a:pPr algn="just"/>
            <a:r>
              <a:rPr lang="en-IN" dirty="0"/>
              <a:t>Solve This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40768"/>
            <a:ext cx="9144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IN" sz="2400" dirty="0">
                <a:latin typeface="Aharoni" pitchFamily="2" charset="-79"/>
                <a:cs typeface="Aharoni" pitchFamily="2" charset="-79"/>
              </a:rPr>
              <a:t>use the </a:t>
            </a:r>
            <a:r>
              <a:rPr lang="en-IN" sz="2400" dirty="0" err="1">
                <a:latin typeface="Aharoni" pitchFamily="2" charset="-79"/>
                <a:cs typeface="Aharoni" pitchFamily="2" charset="-79"/>
              </a:rPr>
              <a:t>findall</a:t>
            </a:r>
            <a:r>
              <a:rPr lang="en-IN" sz="2400" dirty="0">
                <a:latin typeface="Aharoni" pitchFamily="2" charset="-79"/>
                <a:cs typeface="Aharoni" pitchFamily="2" charset="-79"/>
              </a:rPr>
              <a:t>() function on it. </a:t>
            </a:r>
          </a:p>
          <a:p>
            <a:pPr algn="just">
              <a:buFont typeface="Wingdings" pitchFamily="2" charset="2"/>
              <a:buChar char="q"/>
            </a:pPr>
            <a:r>
              <a:rPr lang="en-IN" sz="2400" dirty="0">
                <a:latin typeface="Aharoni" pitchFamily="2" charset="-79"/>
                <a:cs typeface="Aharoni" pitchFamily="2" charset="-79"/>
              </a:rPr>
              <a:t>Define </a:t>
            </a:r>
            <a:r>
              <a:rPr lang="en-IN" sz="2400" dirty="0" err="1">
                <a:latin typeface="Aharoni" pitchFamily="2" charset="-79"/>
                <a:cs typeface="Aharoni" pitchFamily="2" charset="-79"/>
              </a:rPr>
              <a:t>mystring</a:t>
            </a:r>
            <a:r>
              <a:rPr lang="en-IN" sz="2400" dirty="0">
                <a:latin typeface="Aharoni" pitchFamily="2" charset="-79"/>
                <a:cs typeface="Aharoni" pitchFamily="2" charset="-79"/>
              </a:rPr>
              <a:t> "Hello!! Good Morning, Welcome to python tutorial class 24."</a:t>
            </a:r>
          </a:p>
          <a:p>
            <a:pPr algn="just">
              <a:buFont typeface="Wingdings" pitchFamily="2" charset="2"/>
              <a:buChar char="q"/>
            </a:pPr>
            <a:r>
              <a:rPr lang="en-IN" sz="2400" dirty="0">
                <a:latin typeface="Aharoni" pitchFamily="2" charset="-79"/>
                <a:cs typeface="Aharoni" pitchFamily="2" charset="-79"/>
              </a:rPr>
              <a:t>Call the </a:t>
            </a:r>
            <a:r>
              <a:rPr lang="en-IN" sz="2400" dirty="0" err="1">
                <a:latin typeface="Aharoni" pitchFamily="2" charset="-79"/>
                <a:cs typeface="Aharoni" pitchFamily="2" charset="-79"/>
              </a:rPr>
              <a:t>findall</a:t>
            </a:r>
            <a:r>
              <a:rPr lang="en-IN" sz="2400" dirty="0">
                <a:latin typeface="Aharoni" pitchFamily="2" charset="-79"/>
                <a:cs typeface="Aharoni" pitchFamily="2" charset="-79"/>
              </a:rPr>
              <a:t>() method by passing the regular expression that finds e, o occurrences in the </a:t>
            </a:r>
            <a:r>
              <a:rPr lang="en-IN" sz="2400" dirty="0" err="1">
                <a:latin typeface="Aharoni" pitchFamily="2" charset="-79"/>
                <a:cs typeface="Aharoni" pitchFamily="2" charset="-79"/>
              </a:rPr>
              <a:t>mystring</a:t>
            </a:r>
            <a:r>
              <a:rPr lang="en-IN" sz="2400" dirty="0">
                <a:latin typeface="Aharoni" pitchFamily="2" charset="-79"/>
                <a:cs typeface="Aharoni" pitchFamily="2" charset="-79"/>
              </a:rPr>
              <a:t>.</a:t>
            </a:r>
          </a:p>
          <a:p>
            <a:pPr algn="just">
              <a:buFont typeface="Wingdings" pitchFamily="2" charset="2"/>
              <a:buChar char="q"/>
            </a:pPr>
            <a:r>
              <a:rPr lang="en-IN" sz="2400" dirty="0">
                <a:latin typeface="Aharoni" pitchFamily="2" charset="-79"/>
                <a:cs typeface="Aharoni" pitchFamily="2" charset="-79"/>
              </a:rPr>
              <a:t>Store the list elements in a variable matches</a:t>
            </a:r>
          </a:p>
          <a:p>
            <a:pPr algn="just">
              <a:buFont typeface="Wingdings" pitchFamily="2" charset="2"/>
              <a:buChar char="q"/>
            </a:pPr>
            <a:r>
              <a:rPr lang="en-IN" sz="2400" dirty="0">
                <a:latin typeface="Aharoni" pitchFamily="2" charset="-79"/>
                <a:cs typeface="Aharoni" pitchFamily="2" charset="-79"/>
              </a:rPr>
              <a:t>Iterate through the list using for loop and print all the occurrences of e, o that are returned in matches.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/>
          <a:lstStyle/>
          <a:p>
            <a:pPr algn="just"/>
            <a:r>
              <a:rPr lang="en-IN" dirty="0"/>
              <a:t>Solution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8021" t="11438" r="13945" b="65922"/>
          <a:stretch>
            <a:fillRect/>
          </a:stretch>
        </p:blipFill>
        <p:spPr bwMode="auto">
          <a:xfrm>
            <a:off x="539552" y="1412776"/>
            <a:ext cx="1015312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/>
          <a:lstStyle/>
          <a:p>
            <a:pPr algn="just"/>
            <a:r>
              <a:rPr lang="en-IN" dirty="0"/>
              <a:t>What is Regular Expression?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22266" r="51025" b="28516"/>
          <a:stretch>
            <a:fillRect/>
          </a:stretch>
        </p:blipFill>
        <p:spPr bwMode="auto">
          <a:xfrm>
            <a:off x="0" y="3257600"/>
            <a:ext cx="9144000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t="47047" r="51107" b="36219"/>
          <a:stretch>
            <a:fillRect/>
          </a:stretch>
        </p:blipFill>
        <p:spPr bwMode="auto">
          <a:xfrm>
            <a:off x="0" y="1772816"/>
            <a:ext cx="8964488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Solve This</a:t>
            </a:r>
          </a:p>
        </p:txBody>
      </p:sp>
      <p:sp>
        <p:nvSpPr>
          <p:cNvPr id="4" name="Rectangle 3"/>
          <p:cNvSpPr/>
          <p:nvPr/>
        </p:nvSpPr>
        <p:spPr>
          <a:xfrm>
            <a:off x="539552" y="1196752"/>
            <a:ext cx="86044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800" dirty="0"/>
              <a:t>Write a pattern that searches for a </a:t>
            </a:r>
            <a:r>
              <a:rPr lang="en-IN" sz="2800" b="1" dirty="0"/>
              <a:t>email address</a:t>
            </a:r>
            <a:r>
              <a:rPr lang="en-IN" sz="2800" dirty="0"/>
              <a:t> in a given string.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6914" t="11438" r="38296" b="56078"/>
          <a:stretch>
            <a:fillRect/>
          </a:stretch>
        </p:blipFill>
        <p:spPr bwMode="auto">
          <a:xfrm>
            <a:off x="539552" y="2492896"/>
            <a:ext cx="792088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Use of flags in regular expression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7BBF6B-6E6B-B32E-9398-B99624C14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0728"/>
            <a:ext cx="8856984" cy="54317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ASCII Flag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E3986D-FE52-8229-C35F-4754D3478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40082"/>
            <a:ext cx="8748464" cy="2720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96D9AA-C290-BD92-1A00-47B4B4BF914F}"/>
              </a:ext>
            </a:extLst>
          </p:cNvPr>
          <p:cNvSpPr txBox="1"/>
          <p:nvPr/>
        </p:nvSpPr>
        <p:spPr>
          <a:xfrm>
            <a:off x="467544" y="3861047"/>
            <a:ext cx="84249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\b – defines the word boundary</a:t>
            </a:r>
          </a:p>
          <a:p>
            <a:r>
              <a:rPr lang="en-IN" sz="2800" dirty="0"/>
              <a:t>\A – Matches only start of the string</a:t>
            </a:r>
          </a:p>
          <a:p>
            <a:r>
              <a:rPr lang="en-IN" sz="2800" dirty="0"/>
              <a:t> \d – Matches the digits only</a:t>
            </a:r>
          </a:p>
          <a:p>
            <a:r>
              <a:rPr lang="en-IN" sz="2800" dirty="0"/>
              <a:t>\S – Matches the whitespace characters</a:t>
            </a:r>
          </a:p>
        </p:txBody>
      </p:sp>
    </p:spTree>
    <p:extLst>
      <p:ext uri="{BB962C8B-B14F-4D97-AF65-F5344CB8AC3E}">
        <p14:creationId xmlns:p14="http://schemas.microsoft.com/office/powerpoint/2010/main" val="4158946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ASCII Flag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41983-E4BA-DD91-09E5-5DD37C8E9A73}"/>
              </a:ext>
            </a:extLst>
          </p:cNvPr>
          <p:cNvSpPr txBox="1"/>
          <p:nvPr/>
        </p:nvSpPr>
        <p:spPr>
          <a:xfrm>
            <a:off x="369633" y="1484784"/>
            <a:ext cx="856895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</a:t>
            </a:r>
          </a:p>
          <a:p>
            <a:b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string with ASCII and Unicode characters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target_str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ja-JP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虎太郎 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and Jessa are friends"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Without </a:t>
            </a:r>
            <a:r>
              <a:rPr lang="en-I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re.A</a:t>
            </a: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or </a:t>
            </a:r>
            <a:r>
              <a:rPr lang="en-I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re.ASCII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To match all 3-letter word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re.findall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IN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"\b\w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{3}</a:t>
            </a:r>
            <a:r>
              <a:rPr lang="en-IN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\b"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target_str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print(result)</a:t>
            </a:r>
          </a:p>
          <a:p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Output ['</a:t>
            </a:r>
            <a:r>
              <a:rPr lang="ja-JP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虎太郎</a:t>
            </a:r>
            <a:r>
              <a:rPr lang="en-US" altLang="ja-JP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and', 'are']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With </a:t>
            </a:r>
            <a:r>
              <a:rPr lang="en-I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re.A</a:t>
            </a: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or </a:t>
            </a:r>
            <a:r>
              <a:rPr lang="en-I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re.ASCII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regex to match only 3-letter ASCII word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re.findall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IN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"\b\w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{3}</a:t>
            </a:r>
            <a:r>
              <a:rPr lang="en-IN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\b"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target_str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re.A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print(result)</a:t>
            </a:r>
          </a:p>
          <a:p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Output ['and', 'are']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62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>
            <a:normAutofit fontScale="90000"/>
          </a:bodyPr>
          <a:lstStyle/>
          <a:p>
            <a:pPr algn="just"/>
            <a:r>
              <a:rPr lang="en-IN" dirty="0"/>
              <a:t>Ignore Case Flag (</a:t>
            </a:r>
            <a:r>
              <a:rPr lang="en-IN" dirty="0" err="1"/>
              <a:t>re.I</a:t>
            </a:r>
            <a:r>
              <a:rPr lang="en-IN" dirty="0"/>
              <a:t> or IGNORECASE)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E8BA-9FDF-E8B6-D273-77AE28A6A7FE}"/>
              </a:ext>
            </a:extLst>
          </p:cNvPr>
          <p:cNvSpPr txBox="1"/>
          <p:nvPr/>
        </p:nvSpPr>
        <p:spPr>
          <a:xfrm>
            <a:off x="292647" y="1129606"/>
            <a:ext cx="835292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</a:t>
            </a:r>
          </a:p>
          <a:p>
            <a:b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target_str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KELLy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is a Python developer at a 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PYnative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kelly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loves ML and AI"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Without using </a:t>
            </a:r>
            <a:r>
              <a:rPr lang="en-I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re.I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re.findall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IN" b="0" dirty="0" err="1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"kelly</a:t>
            </a:r>
            <a:r>
              <a:rPr lang="en-IN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target_str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print(result)</a:t>
            </a:r>
          </a:p>
          <a:p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Output ['</a:t>
            </a:r>
            <a:r>
              <a:rPr lang="en-I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kelly</a:t>
            </a: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']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with </a:t>
            </a:r>
            <a:r>
              <a:rPr lang="en-I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re.I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re.findall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IN" b="0" dirty="0" err="1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"kelly</a:t>
            </a:r>
            <a:r>
              <a:rPr lang="en-IN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target_str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re.I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print(result)</a:t>
            </a:r>
          </a:p>
          <a:p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Output ['</a:t>
            </a:r>
            <a:r>
              <a:rPr lang="en-I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KELLy</a:t>
            </a: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I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kelly</a:t>
            </a: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']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with </a:t>
            </a:r>
            <a:r>
              <a:rPr lang="en-I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re.IGNORECASE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re.findall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IN" b="0" dirty="0" err="1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"kelly</a:t>
            </a:r>
            <a:r>
              <a:rPr lang="en-IN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target_str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re.IGNORECASE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print(result)</a:t>
            </a:r>
          </a:p>
          <a:p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Output ['</a:t>
            </a:r>
            <a:r>
              <a:rPr lang="en-I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KELLy</a:t>
            </a: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I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kelly</a:t>
            </a: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']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217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.DOTALL or .S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565FE-8534-12F6-AE88-57D7C1761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084"/>
            <a:ext cx="9144000" cy="557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87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.DOTALL or .S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B6262-42FE-CC72-2B6D-B55A05276718}"/>
              </a:ext>
            </a:extLst>
          </p:cNvPr>
          <p:cNvSpPr txBox="1"/>
          <p:nvPr/>
        </p:nvSpPr>
        <p:spPr>
          <a:xfrm>
            <a:off x="28092" y="1096202"/>
            <a:ext cx="896448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</a:t>
            </a:r>
          </a:p>
          <a:p>
            <a:b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string with newline character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target_str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"ML\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nand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AI"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Match any character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re.search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IN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target_str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"Without using 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re.S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flag:"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result.group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Output 'ML'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With </a:t>
            </a:r>
            <a:r>
              <a:rPr lang="en-I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re.S</a:t>
            </a: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flag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re.search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IN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target_str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re.S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"With 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re.S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flag:"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result.group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Output 'ML\</a:t>
            </a:r>
            <a:r>
              <a:rPr lang="en-I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nand</a:t>
            </a: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AI'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With </a:t>
            </a:r>
            <a:r>
              <a:rPr lang="en-I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re.DOTALL</a:t>
            </a: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flag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re.search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IN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target_str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re.DOTALL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"With 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re.DOTALL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flag:"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result.group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Output 'ML\</a:t>
            </a:r>
            <a:r>
              <a:rPr lang="en-I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nand</a:t>
            </a: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AI'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943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2E0CE5-E64C-E401-2314-DAE1F7E73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95130"/>
            <a:ext cx="8640960" cy="54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43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7F305E-346A-034F-0B35-795695116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6460"/>
            <a:ext cx="8640959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20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C2B81-429F-BF9A-B446-B0B3B6EFD4F9}"/>
              </a:ext>
            </a:extLst>
          </p:cNvPr>
          <p:cNvSpPr txBox="1"/>
          <p:nvPr/>
        </p:nvSpPr>
        <p:spPr>
          <a:xfrm>
            <a:off x="167638" y="908720"/>
            <a:ext cx="9001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alternate email address is victory@ct.com"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match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re.search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'(\w+)@(\w+).(\w+)'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match: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find full match text and print the result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print(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"Full match:"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match.group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find the match text corresponding to the 1st left parenthesis and print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print(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"Group 1:"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match.group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find the match text corresponding to the 2nd left parenthesis and print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print(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"Group 2:"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match.group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find the match text corresponding to the 3rd left parenthesis and print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print(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"Group 3:"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match.group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54926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/>
          <a:lstStyle/>
          <a:p>
            <a:pPr algn="just"/>
            <a:r>
              <a:rPr lang="en-IN" dirty="0"/>
              <a:t>Find the Correct Solution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51189" t="22640" r="2323" b="22236"/>
          <a:stretch>
            <a:fillRect/>
          </a:stretch>
        </p:blipFill>
        <p:spPr bwMode="auto">
          <a:xfrm>
            <a:off x="0" y="1268760"/>
            <a:ext cx="9144000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0820F2-1EDC-F461-E17E-C54D043BD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932"/>
            <a:ext cx="9144000" cy="594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04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4D76D7-883F-0449-D560-2C7FB374C3E3}"/>
              </a:ext>
            </a:extLst>
          </p:cNvPr>
          <p:cNvSpPr txBox="1"/>
          <p:nvPr/>
        </p:nvSpPr>
        <p:spPr>
          <a:xfrm>
            <a:off x="251520" y="892200"/>
            <a:ext cx="849694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</a:t>
            </a:r>
          </a:p>
          <a:p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mystring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input(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"data: 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match =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re.search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'(\w+),(\w+),(\w+),(\w+)'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mystring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match == 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print(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"you have not entered 4 words"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print(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"full:"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match.group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print(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"group 1:"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match.group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print(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"group 2:"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match.group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print(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"group 3:"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match.group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print(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"group 4:"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match.group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204023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/>
          <a:lstStyle/>
          <a:p>
            <a:pPr algn="just"/>
            <a:r>
              <a:rPr lang="en-IN" dirty="0"/>
              <a:t>Find the Correct Solution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50082" t="21282" r="1770" b="12766"/>
          <a:stretch>
            <a:fillRect/>
          </a:stretch>
        </p:blipFill>
        <p:spPr bwMode="auto">
          <a:xfrm>
            <a:off x="0" y="1412776"/>
            <a:ext cx="914400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/>
          <a:lstStyle/>
          <a:p>
            <a:pPr algn="just"/>
            <a:r>
              <a:rPr lang="en-IN" dirty="0"/>
              <a:t>List of Meta characters used for RE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t="22266" r="50472" b="13751"/>
          <a:stretch>
            <a:fillRect/>
          </a:stretch>
        </p:blipFill>
        <p:spPr bwMode="auto">
          <a:xfrm>
            <a:off x="0" y="1196752"/>
            <a:ext cx="8964488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/>
          <a:lstStyle/>
          <a:p>
            <a:pPr algn="just"/>
            <a:r>
              <a:rPr lang="en-IN" dirty="0"/>
              <a:t>List of Meta characters used for RE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t="22266" r="50472" b="37856"/>
          <a:stretch>
            <a:fillRect/>
          </a:stretch>
        </p:blipFill>
        <p:spPr bwMode="auto">
          <a:xfrm>
            <a:off x="0" y="1196752"/>
            <a:ext cx="8964488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t="49828" r="51579" b="32453"/>
          <a:stretch>
            <a:fillRect/>
          </a:stretch>
        </p:blipFill>
        <p:spPr bwMode="auto">
          <a:xfrm>
            <a:off x="0" y="5013176"/>
            <a:ext cx="9144000" cy="1844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/>
          <a:lstStyle/>
          <a:p>
            <a:pPr algn="just"/>
            <a:r>
              <a:rPr lang="en-IN" dirty="0"/>
              <a:t>Find the Correct Solution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50635" t="22266" r="5090" b="44266"/>
          <a:stretch>
            <a:fillRect/>
          </a:stretch>
        </p:blipFill>
        <p:spPr bwMode="auto">
          <a:xfrm>
            <a:off x="467544" y="1196752"/>
            <a:ext cx="8424936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868958"/>
          </a:xfrm>
        </p:spPr>
        <p:txBody>
          <a:bodyPr/>
          <a:lstStyle/>
          <a:p>
            <a:pPr algn="just"/>
            <a:r>
              <a:rPr lang="en-IN" dirty="0"/>
              <a:t>Find the Correct Solution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50082" t="21282" r="2323" b="17688"/>
          <a:stretch>
            <a:fillRect/>
          </a:stretch>
        </p:blipFill>
        <p:spPr bwMode="auto">
          <a:xfrm>
            <a:off x="467544" y="1340768"/>
            <a:ext cx="8424936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943</Words>
  <Application>Microsoft Office PowerPoint</Application>
  <PresentationFormat>On-screen Show (4:3)</PresentationFormat>
  <Paragraphs>117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Aharoni</vt:lpstr>
      <vt:lpstr>Arial</vt:lpstr>
      <vt:lpstr>Calibri</vt:lpstr>
      <vt:lpstr>Consolas</vt:lpstr>
      <vt:lpstr>Wingdings</vt:lpstr>
      <vt:lpstr>Office Theme</vt:lpstr>
      <vt:lpstr>Regular Expression</vt:lpstr>
      <vt:lpstr>What is Regular Expression?</vt:lpstr>
      <vt:lpstr>What is Regular Expression?</vt:lpstr>
      <vt:lpstr>Find the Correct Solution</vt:lpstr>
      <vt:lpstr>Find the Correct Solution</vt:lpstr>
      <vt:lpstr>List of Meta characters used for RE</vt:lpstr>
      <vt:lpstr>List of Meta characters used for RE</vt:lpstr>
      <vt:lpstr>Find the Correct Solution</vt:lpstr>
      <vt:lpstr>Find the Correct Solution</vt:lpstr>
      <vt:lpstr>About meta characters</vt:lpstr>
      <vt:lpstr>Find the Correct Solution</vt:lpstr>
      <vt:lpstr>Find the Correct Solution</vt:lpstr>
      <vt:lpstr>List of Pattern Object Methods</vt:lpstr>
      <vt:lpstr>A set of characters []</vt:lpstr>
      <vt:lpstr>Find all digits</vt:lpstr>
      <vt:lpstr>Search any character (except newline character)</vt:lpstr>
      <vt:lpstr>Starts with meta character (^)</vt:lpstr>
      <vt:lpstr>Ends with meta character ($)</vt:lpstr>
      <vt:lpstr>Zero or more occurrences (*)</vt:lpstr>
      <vt:lpstr>One or more occurrences (*)</vt:lpstr>
      <vt:lpstr>Zero or one occurrences (?)</vt:lpstr>
      <vt:lpstr>Exactly Specified number of characters</vt:lpstr>
      <vt:lpstr>Either or</vt:lpstr>
      <vt:lpstr>Find the Correct Solution</vt:lpstr>
      <vt:lpstr>Find the Correct Solution</vt:lpstr>
      <vt:lpstr>Solve This</vt:lpstr>
      <vt:lpstr>Solution</vt:lpstr>
      <vt:lpstr>Solve This</vt:lpstr>
      <vt:lpstr>Solution</vt:lpstr>
      <vt:lpstr>Solve This</vt:lpstr>
      <vt:lpstr>Use of flags in regular expression</vt:lpstr>
      <vt:lpstr>ASCII Flag</vt:lpstr>
      <vt:lpstr>ASCII Flag</vt:lpstr>
      <vt:lpstr>Ignore Case Flag (re.I or IGNORECASE)</vt:lpstr>
      <vt:lpstr>.DOTALL or .S</vt:lpstr>
      <vt:lpstr>.DOTALL or .S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</dc:title>
  <dc:creator>Goutam Majumder</dc:creator>
  <cp:lastModifiedBy>Salil Batra</cp:lastModifiedBy>
  <cp:revision>28</cp:revision>
  <dcterms:created xsi:type="dcterms:W3CDTF">2022-12-05T05:40:38Z</dcterms:created>
  <dcterms:modified xsi:type="dcterms:W3CDTF">2022-12-08T03:26:16Z</dcterms:modified>
</cp:coreProperties>
</file>